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44"/>
  </p:notesMasterIdLst>
  <p:sldIdLst>
    <p:sldId id="256" r:id="rId4"/>
    <p:sldId id="261" r:id="rId5"/>
    <p:sldId id="275" r:id="rId6"/>
    <p:sldId id="264" r:id="rId7"/>
    <p:sldId id="270" r:id="rId8"/>
    <p:sldId id="335" r:id="rId9"/>
    <p:sldId id="265" r:id="rId10"/>
    <p:sldId id="287" r:id="rId11"/>
    <p:sldId id="299" r:id="rId12"/>
    <p:sldId id="302" r:id="rId13"/>
    <p:sldId id="300" r:id="rId14"/>
    <p:sldId id="301" r:id="rId15"/>
    <p:sldId id="323" r:id="rId16"/>
    <p:sldId id="303" r:id="rId17"/>
    <p:sldId id="304" r:id="rId18"/>
    <p:sldId id="324" r:id="rId19"/>
    <p:sldId id="305" r:id="rId20"/>
    <p:sldId id="330" r:id="rId21"/>
    <p:sldId id="317" r:id="rId22"/>
    <p:sldId id="325" r:id="rId23"/>
    <p:sldId id="307" r:id="rId24"/>
    <p:sldId id="334" r:id="rId25"/>
    <p:sldId id="318" r:id="rId26"/>
    <p:sldId id="326" r:id="rId27"/>
    <p:sldId id="309" r:id="rId28"/>
    <p:sldId id="333" r:id="rId29"/>
    <p:sldId id="319" r:id="rId30"/>
    <p:sldId id="327" r:id="rId31"/>
    <p:sldId id="311" r:id="rId32"/>
    <p:sldId id="320" r:id="rId33"/>
    <p:sldId id="328" r:id="rId34"/>
    <p:sldId id="313" r:id="rId35"/>
    <p:sldId id="321" r:id="rId36"/>
    <p:sldId id="329" r:id="rId37"/>
    <p:sldId id="331" r:id="rId38"/>
    <p:sldId id="332" r:id="rId39"/>
    <p:sldId id="315" r:id="rId40"/>
    <p:sldId id="322" r:id="rId41"/>
    <p:sldId id="269" r:id="rId42"/>
    <p:sldId id="262" r:id="rId43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A7BD"/>
    <a:srgbClr val="69B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58BF61-DC1A-4318-A5BA-D7A74BE8EA93}" v="3" dt="2023-12-30T20:08:02.4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196" autoAdjust="0"/>
  </p:normalViewPr>
  <p:slideViewPr>
    <p:cSldViewPr>
      <p:cViewPr varScale="1">
        <p:scale>
          <a:sx n="64" d="100"/>
          <a:sy n="64" d="100"/>
        </p:scale>
        <p:origin x="67" y="80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ya Fouda" userId="5c9da4ad00ca0e75" providerId="LiveId" clId="{2058BF61-DC1A-4318-A5BA-D7A74BE8EA93}"/>
    <pc:docChg chg="addSld modSld">
      <pc:chgData name="Aya Fouda" userId="5c9da4ad00ca0e75" providerId="LiveId" clId="{2058BF61-DC1A-4318-A5BA-D7A74BE8EA93}" dt="2023-12-30T20:11:59.800" v="8" actId="1076"/>
      <pc:docMkLst>
        <pc:docMk/>
      </pc:docMkLst>
      <pc:sldChg chg="modSp mod">
        <pc:chgData name="Aya Fouda" userId="5c9da4ad00ca0e75" providerId="LiveId" clId="{2058BF61-DC1A-4318-A5BA-D7A74BE8EA93}" dt="2023-12-30T19:56:19.149" v="2"/>
        <pc:sldMkLst>
          <pc:docMk/>
          <pc:sldMk cId="2971841378" sldId="256"/>
        </pc:sldMkLst>
        <pc:spChg chg="mod">
          <ac:chgData name="Aya Fouda" userId="5c9da4ad00ca0e75" providerId="LiveId" clId="{2058BF61-DC1A-4318-A5BA-D7A74BE8EA93}" dt="2023-12-30T19:56:19.149" v="2"/>
          <ac:spMkLst>
            <pc:docMk/>
            <pc:sldMk cId="2971841378" sldId="256"/>
            <ac:spMk id="3" creationId="{00000000-0000-0000-0000-000000000000}"/>
          </ac:spMkLst>
        </pc:spChg>
        <pc:spChg chg="mod">
          <ac:chgData name="Aya Fouda" userId="5c9da4ad00ca0e75" providerId="LiveId" clId="{2058BF61-DC1A-4318-A5BA-D7A74BE8EA93}" dt="2023-12-30T19:45:34.091" v="0"/>
          <ac:spMkLst>
            <pc:docMk/>
            <pc:sldMk cId="2971841378" sldId="256"/>
            <ac:spMk id="4" creationId="{00000000-0000-0000-0000-000000000000}"/>
          </ac:spMkLst>
        </pc:spChg>
      </pc:sldChg>
      <pc:sldChg chg="modSp mod">
        <pc:chgData name="Aya Fouda" userId="5c9da4ad00ca0e75" providerId="LiveId" clId="{2058BF61-DC1A-4318-A5BA-D7A74BE8EA93}" dt="2023-12-30T20:01:25.893" v="4"/>
        <pc:sldMkLst>
          <pc:docMk/>
          <pc:sldMk cId="38159971" sldId="275"/>
        </pc:sldMkLst>
        <pc:spChg chg="mod">
          <ac:chgData name="Aya Fouda" userId="5c9da4ad00ca0e75" providerId="LiveId" clId="{2058BF61-DC1A-4318-A5BA-D7A74BE8EA93}" dt="2023-12-30T20:01:25.893" v="4"/>
          <ac:spMkLst>
            <pc:docMk/>
            <pc:sldMk cId="38159971" sldId="275"/>
            <ac:spMk id="13" creationId="{00000000-0000-0000-0000-000000000000}"/>
          </ac:spMkLst>
        </pc:spChg>
        <pc:spChg chg="mod">
          <ac:chgData name="Aya Fouda" userId="5c9da4ad00ca0e75" providerId="LiveId" clId="{2058BF61-DC1A-4318-A5BA-D7A74BE8EA93}" dt="2023-12-30T20:00:14.247" v="3"/>
          <ac:spMkLst>
            <pc:docMk/>
            <pc:sldMk cId="38159971" sldId="275"/>
            <ac:spMk id="23" creationId="{00000000-0000-0000-0000-000000000000}"/>
          </ac:spMkLst>
        </pc:spChg>
      </pc:sldChg>
      <pc:sldChg chg="modSp mod">
        <pc:chgData name="Aya Fouda" userId="5c9da4ad00ca0e75" providerId="LiveId" clId="{2058BF61-DC1A-4318-A5BA-D7A74BE8EA93}" dt="2023-12-30T20:11:59.800" v="8" actId="1076"/>
        <pc:sldMkLst>
          <pc:docMk/>
          <pc:sldMk cId="2751104331" sldId="287"/>
        </pc:sldMkLst>
        <pc:spChg chg="mod">
          <ac:chgData name="Aya Fouda" userId="5c9da4ad00ca0e75" providerId="LiveId" clId="{2058BF61-DC1A-4318-A5BA-D7A74BE8EA93}" dt="2023-12-30T20:11:59.800" v="8" actId="1076"/>
          <ac:spMkLst>
            <pc:docMk/>
            <pc:sldMk cId="2751104331" sldId="287"/>
            <ac:spMk id="59" creationId="{00000000-0000-0000-0000-000000000000}"/>
          </ac:spMkLst>
        </pc:spChg>
      </pc:sldChg>
      <pc:sldChg chg="addSp modSp add">
        <pc:chgData name="Aya Fouda" userId="5c9da4ad00ca0e75" providerId="LiveId" clId="{2058BF61-DC1A-4318-A5BA-D7A74BE8EA93}" dt="2023-12-30T20:08:02.422" v="7"/>
        <pc:sldMkLst>
          <pc:docMk/>
          <pc:sldMk cId="437576292" sldId="335"/>
        </pc:sldMkLst>
        <pc:picChg chg="add mod">
          <ac:chgData name="Aya Fouda" userId="5c9da4ad00ca0e75" providerId="LiveId" clId="{2058BF61-DC1A-4318-A5BA-D7A74BE8EA93}" dt="2023-12-30T20:08:02.422" v="7"/>
          <ac:picMkLst>
            <pc:docMk/>
            <pc:sldMk cId="437576292" sldId="335"/>
            <ac:picMk id="8" creationId="{FA52FB80-E5C8-C988-E53D-96C353FA339D}"/>
          </ac:picMkLst>
        </pc:picChg>
        <pc:picChg chg="mod">
          <ac:chgData name="Aya Fouda" userId="5c9da4ad00ca0e75" providerId="LiveId" clId="{2058BF61-DC1A-4318-A5BA-D7A74BE8EA93}" dt="2023-12-30T20:07:57.293" v="6" actId="1076"/>
          <ac:picMkLst>
            <pc:docMk/>
            <pc:sldMk cId="437576292" sldId="335"/>
            <ac:picMk id="1026" creationId="{F257C330-5F10-014D-D657-BD358AAB4A4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B428EB-F3A7-4A96-BB1D-43FE156CDB2B}" type="datetimeFigureOut">
              <a:rPr lang="ko-KR" altLang="en-US" smtClean="0"/>
              <a:t>2023-12-30</a:t>
            </a:fld>
            <a:endParaRPr lang="ko-KR" alt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F3882-DEFD-4E72-8E13-72C60FD89A1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6706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79812" y="1923678"/>
            <a:ext cx="3384376" cy="104824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79664" y="3003798"/>
            <a:ext cx="3384376" cy="481178"/>
          </a:xfrm>
          <a:prstGeom prst="rect">
            <a:avLst/>
          </a:prstGeom>
        </p:spPr>
        <p:txBody>
          <a:bodyPr anchor="ctr"/>
          <a:lstStyle>
            <a:lvl1pPr mar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sp>
        <p:nvSpPr>
          <p:cNvPr id="3" name="Oval 2"/>
          <p:cNvSpPr/>
          <p:nvPr userDrawn="1"/>
        </p:nvSpPr>
        <p:spPr>
          <a:xfrm>
            <a:off x="2979198" y="996200"/>
            <a:ext cx="3240360" cy="3240360"/>
          </a:xfrm>
          <a:prstGeom prst="ellipse">
            <a:avLst/>
          </a:prstGeom>
          <a:noFill/>
          <a:ln w="158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483768" y="303498"/>
            <a:ext cx="1944216" cy="45365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6775" y="303498"/>
            <a:ext cx="1944216" cy="45365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0389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247964" y="339502"/>
            <a:ext cx="1944216" cy="44644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444448" y="2774906"/>
            <a:ext cx="2304016" cy="20290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5536" y="2774906"/>
            <a:ext cx="3600160" cy="20290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96812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 userDrawn="1"/>
        </p:nvSpPr>
        <p:spPr>
          <a:xfrm rot="10800000">
            <a:off x="6804000" y="1"/>
            <a:ext cx="2340000" cy="234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424595" y="286544"/>
            <a:ext cx="2160000" cy="216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260726" y="1476772"/>
            <a:ext cx="2160000" cy="216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424595" y="2662808"/>
            <a:ext cx="2160000" cy="216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588464" y="1476772"/>
            <a:ext cx="2160000" cy="216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Right Triangle 13"/>
          <p:cNvSpPr/>
          <p:nvPr userDrawn="1"/>
        </p:nvSpPr>
        <p:spPr>
          <a:xfrm>
            <a:off x="0" y="2803500"/>
            <a:ext cx="2340000" cy="234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10269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591944" y="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752184" y="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6912424" y="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2591944" y="340472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4752184" y="340472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6912424" y="340472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563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2787774"/>
            <a:ext cx="9144000" cy="23557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095375"/>
            <a:ext cx="6011911" cy="305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283453" y="1491630"/>
            <a:ext cx="2834003" cy="2114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64934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D:\KBM-정애\014-Fullppt\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86352"/>
            <a:ext cx="3672408" cy="366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71161" y="1446782"/>
            <a:ext cx="3325137" cy="23237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3377124" y="506011"/>
            <a:ext cx="2376264" cy="4104459"/>
            <a:chOff x="2627784" y="1825002"/>
            <a:chExt cx="1198166" cy="2069560"/>
          </a:xfrm>
        </p:grpSpPr>
        <p:sp>
          <p:nvSpPr>
            <p:cNvPr id="7" name="Rounded Rectangle 6"/>
            <p:cNvSpPr/>
            <p:nvPr/>
          </p:nvSpPr>
          <p:spPr>
            <a:xfrm>
              <a:off x="2627784" y="1825002"/>
              <a:ext cx="1198166" cy="206956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155241" y="1922844"/>
              <a:ext cx="143251" cy="27666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168829" y="3704452"/>
              <a:ext cx="116076" cy="127684"/>
              <a:chOff x="2453209" y="5151638"/>
              <a:chExt cx="191820" cy="211002"/>
            </a:xfrm>
          </p:grpSpPr>
          <p:sp>
            <p:nvSpPr>
              <p:cNvPr id="12" name="Oval 11"/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Rounded Rectangle 12"/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1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526032" y="843558"/>
            <a:ext cx="2091935" cy="32985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55545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843808" y="0"/>
            <a:ext cx="6300192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2843808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2622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67544" y="0"/>
            <a:ext cx="3312368" cy="13476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67544" y="3795886"/>
            <a:ext cx="3312368" cy="13476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467544" y="1491630"/>
            <a:ext cx="3312368" cy="2160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24153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rgbClr val="57A7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75634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35169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2" descr="G:\002-KIMS BUSINESS\007-02-Googleslidesppt\02-GSppt-Contents-Kim\20170429\02-\item0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5" y="357831"/>
            <a:ext cx="3101574" cy="341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3"/>
          <p:cNvSpPr/>
          <p:nvPr userDrawn="1"/>
        </p:nvSpPr>
        <p:spPr>
          <a:xfrm rot="2539017">
            <a:off x="-150396" y="312859"/>
            <a:ext cx="1311499" cy="276834"/>
          </a:xfrm>
          <a:custGeom>
            <a:avLst/>
            <a:gdLst/>
            <a:ahLst/>
            <a:cxnLst/>
            <a:rect l="l" t="t" r="r" b="b"/>
            <a:pathLst>
              <a:path w="1311499" h="276834">
                <a:moveTo>
                  <a:pt x="0" y="168822"/>
                </a:moveTo>
                <a:lnTo>
                  <a:pt x="1257493" y="168822"/>
                </a:lnTo>
                <a:cubicBezTo>
                  <a:pt x="1287320" y="168822"/>
                  <a:pt x="1311499" y="193001"/>
                  <a:pt x="1311499" y="222828"/>
                </a:cubicBezTo>
                <a:cubicBezTo>
                  <a:pt x="1311499" y="252655"/>
                  <a:pt x="1287320" y="276834"/>
                  <a:pt x="1257493" y="276834"/>
                </a:cubicBezTo>
                <a:lnTo>
                  <a:pt x="98341" y="276834"/>
                </a:lnTo>
                <a:close/>
                <a:moveTo>
                  <a:pt x="13263" y="108012"/>
                </a:moveTo>
                <a:lnTo>
                  <a:pt x="131896" y="0"/>
                </a:lnTo>
                <a:lnTo>
                  <a:pt x="990679" y="0"/>
                </a:lnTo>
                <a:cubicBezTo>
                  <a:pt x="1020506" y="0"/>
                  <a:pt x="1044685" y="24179"/>
                  <a:pt x="1044685" y="54006"/>
                </a:cubicBezTo>
                <a:cubicBezTo>
                  <a:pt x="1044685" y="83833"/>
                  <a:pt x="1020506" y="108012"/>
                  <a:pt x="990679" y="108012"/>
                </a:cubicBezTo>
                <a:close/>
              </a:path>
            </a:pathLst>
          </a:cu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7"/>
          <p:cNvSpPr/>
          <p:nvPr userDrawn="1"/>
        </p:nvSpPr>
        <p:spPr>
          <a:xfrm rot="2539017">
            <a:off x="7980742" y="4555158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07904" y="2253238"/>
            <a:ext cx="5436096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07904" y="2726814"/>
            <a:ext cx="543609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1359273" y="1356135"/>
            <a:ext cx="2420639" cy="2425386"/>
            <a:chOff x="894913" y="1065128"/>
            <a:chExt cx="2420639" cy="2425386"/>
          </a:xfrm>
        </p:grpSpPr>
        <p:pic>
          <p:nvPicPr>
            <p:cNvPr id="5" name="Picture 4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4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004758">
              <a:off x="963129" y="1820488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569023">
              <a:off x="1645526" y="1354124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Oval 6"/>
            <p:cNvSpPr/>
            <p:nvPr/>
          </p:nvSpPr>
          <p:spPr>
            <a:xfrm>
              <a:off x="1115616" y="1539635"/>
              <a:ext cx="1616891" cy="16168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4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4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475233">
              <a:off x="894913" y="1065128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d Slide Layout">
    <p:bg>
      <p:bgPr>
        <a:solidFill>
          <a:srgbClr val="57A7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3"/>
          <p:cNvSpPr/>
          <p:nvPr userDrawn="1"/>
        </p:nvSpPr>
        <p:spPr>
          <a:xfrm rot="2539017">
            <a:off x="-150396" y="312859"/>
            <a:ext cx="1311499" cy="276834"/>
          </a:xfrm>
          <a:custGeom>
            <a:avLst/>
            <a:gdLst/>
            <a:ahLst/>
            <a:cxnLst/>
            <a:rect l="l" t="t" r="r" b="b"/>
            <a:pathLst>
              <a:path w="1311499" h="276834">
                <a:moveTo>
                  <a:pt x="0" y="168822"/>
                </a:moveTo>
                <a:lnTo>
                  <a:pt x="1257493" y="168822"/>
                </a:lnTo>
                <a:cubicBezTo>
                  <a:pt x="1287320" y="168822"/>
                  <a:pt x="1311499" y="193001"/>
                  <a:pt x="1311499" y="222828"/>
                </a:cubicBezTo>
                <a:cubicBezTo>
                  <a:pt x="1311499" y="252655"/>
                  <a:pt x="1287320" y="276834"/>
                  <a:pt x="1257493" y="276834"/>
                </a:cubicBezTo>
                <a:lnTo>
                  <a:pt x="98341" y="276834"/>
                </a:lnTo>
                <a:close/>
                <a:moveTo>
                  <a:pt x="13263" y="108012"/>
                </a:moveTo>
                <a:lnTo>
                  <a:pt x="131896" y="0"/>
                </a:lnTo>
                <a:lnTo>
                  <a:pt x="990679" y="0"/>
                </a:lnTo>
                <a:cubicBezTo>
                  <a:pt x="1020506" y="0"/>
                  <a:pt x="1044685" y="24179"/>
                  <a:pt x="1044685" y="54006"/>
                </a:cubicBezTo>
                <a:cubicBezTo>
                  <a:pt x="1044685" y="83833"/>
                  <a:pt x="1020506" y="108012"/>
                  <a:pt x="990679" y="108012"/>
                </a:cubicBezTo>
                <a:close/>
              </a:path>
            </a:pathLst>
          </a:cu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7"/>
          <p:cNvSpPr/>
          <p:nvPr userDrawn="1"/>
        </p:nvSpPr>
        <p:spPr>
          <a:xfrm rot="2539017">
            <a:off x="7980742" y="4555158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2691166" y="319499"/>
            <a:ext cx="4378671" cy="4443349"/>
            <a:chOff x="2987824" y="255370"/>
            <a:chExt cx="3658591" cy="3712633"/>
          </a:xfrm>
        </p:grpSpPr>
        <p:sp>
          <p:nvSpPr>
            <p:cNvPr id="16" name="Rounded Rectangle 7"/>
            <p:cNvSpPr/>
            <p:nvPr userDrawn="1"/>
          </p:nvSpPr>
          <p:spPr>
            <a:xfrm rot="2743412">
              <a:off x="2570129" y="839249"/>
              <a:ext cx="1479455" cy="311698"/>
            </a:xfrm>
            <a:custGeom>
              <a:avLst/>
              <a:gdLst/>
              <a:ahLst/>
              <a:cxnLst/>
              <a:rect l="l" t="t" r="r" b="b"/>
              <a:pathLst>
                <a:path w="1313980" h="276835">
                  <a:moveTo>
                    <a:pt x="282631" y="184641"/>
                  </a:moveTo>
                  <a:cubicBezTo>
                    <a:pt x="292404" y="174868"/>
                    <a:pt x="305907" y="168823"/>
                    <a:pt x="320820" y="168822"/>
                  </a:cubicBezTo>
                  <a:lnTo>
                    <a:pt x="1281494" y="168822"/>
                  </a:lnTo>
                  <a:lnTo>
                    <a:pt x="1162861" y="276834"/>
                  </a:lnTo>
                  <a:lnTo>
                    <a:pt x="320820" y="276835"/>
                  </a:lnTo>
                  <a:cubicBezTo>
                    <a:pt x="290992" y="276835"/>
                    <a:pt x="266814" y="252656"/>
                    <a:pt x="266814" y="222829"/>
                  </a:cubicBezTo>
                  <a:cubicBezTo>
                    <a:pt x="266814" y="207915"/>
                    <a:pt x="272859" y="194413"/>
                    <a:pt x="282631" y="184641"/>
                  </a:cubicBezTo>
                  <a:close/>
                  <a:moveTo>
                    <a:pt x="15817" y="15819"/>
                  </a:moveTo>
                  <a:cubicBezTo>
                    <a:pt x="25590" y="6046"/>
                    <a:pt x="39091" y="1"/>
                    <a:pt x="54005" y="1"/>
                  </a:cubicBezTo>
                  <a:lnTo>
                    <a:pt x="1215638" y="0"/>
                  </a:lnTo>
                  <a:lnTo>
                    <a:pt x="1313980" y="108013"/>
                  </a:lnTo>
                  <a:lnTo>
                    <a:pt x="54005" y="108013"/>
                  </a:lnTo>
                  <a:cubicBezTo>
                    <a:pt x="24178" y="108013"/>
                    <a:pt x="0" y="83834"/>
                    <a:pt x="0" y="54007"/>
                  </a:cubicBezTo>
                  <a:cubicBezTo>
                    <a:pt x="0" y="39093"/>
                    <a:pt x="6044" y="25592"/>
                    <a:pt x="15817" y="15819"/>
                  </a:cubicBezTo>
                  <a:close/>
                </a:path>
              </a:pathLst>
            </a:custGeom>
            <a:solidFill>
              <a:schemeClr val="bg1"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ounded Rectangle 3"/>
            <p:cNvSpPr/>
            <p:nvPr userDrawn="1"/>
          </p:nvSpPr>
          <p:spPr>
            <a:xfrm rot="2588287">
              <a:off x="4911045" y="3207276"/>
              <a:ext cx="1476662" cy="311697"/>
            </a:xfrm>
            <a:custGeom>
              <a:avLst/>
              <a:gdLst/>
              <a:ahLst/>
              <a:cxnLst/>
              <a:rect l="l" t="t" r="r" b="b"/>
              <a:pathLst>
                <a:path w="1311499" h="276834">
                  <a:moveTo>
                    <a:pt x="0" y="168822"/>
                  </a:moveTo>
                  <a:lnTo>
                    <a:pt x="1257493" y="168822"/>
                  </a:lnTo>
                  <a:cubicBezTo>
                    <a:pt x="1287320" y="168822"/>
                    <a:pt x="1311499" y="193001"/>
                    <a:pt x="1311499" y="222828"/>
                  </a:cubicBezTo>
                  <a:cubicBezTo>
                    <a:pt x="1311499" y="252655"/>
                    <a:pt x="1287320" y="276834"/>
                    <a:pt x="1257493" y="276834"/>
                  </a:cubicBezTo>
                  <a:lnTo>
                    <a:pt x="98341" y="276834"/>
                  </a:lnTo>
                  <a:close/>
                  <a:moveTo>
                    <a:pt x="13263" y="108012"/>
                  </a:moveTo>
                  <a:lnTo>
                    <a:pt x="131896" y="0"/>
                  </a:lnTo>
                  <a:lnTo>
                    <a:pt x="990679" y="0"/>
                  </a:lnTo>
                  <a:cubicBezTo>
                    <a:pt x="1020506" y="0"/>
                    <a:pt x="1044685" y="24179"/>
                    <a:pt x="1044685" y="54006"/>
                  </a:cubicBezTo>
                  <a:cubicBezTo>
                    <a:pt x="1044685" y="83833"/>
                    <a:pt x="1020506" y="108012"/>
                    <a:pt x="990679" y="108012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" name="Group 6"/>
            <p:cNvGrpSpPr/>
            <p:nvPr userDrawn="1"/>
          </p:nvGrpSpPr>
          <p:grpSpPr>
            <a:xfrm>
              <a:off x="2987824" y="302237"/>
              <a:ext cx="3658591" cy="3665766"/>
              <a:chOff x="894913" y="1065128"/>
              <a:chExt cx="2420639" cy="2425386"/>
            </a:xfrm>
          </p:grpSpPr>
          <p:pic>
            <p:nvPicPr>
              <p:cNvPr id="8" name="Picture 7" descr="G:\002-KIMS BUSINESS\007-02-Googleslidesppt\02-GSppt-Contents-Kim\20170429\02-\item0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4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004758">
                <a:off x="963129" y="1820488"/>
                <a:ext cx="1630218" cy="1709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 descr="G:\002-KIMS BUSINESS\007-02-Googleslidesppt\02-GSppt-Contents-Kim\20170429\02-\item02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569023">
                <a:off x="1645526" y="1354124"/>
                <a:ext cx="1630218" cy="1709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Oval 11"/>
              <p:cNvSpPr/>
              <p:nvPr/>
            </p:nvSpPr>
            <p:spPr>
              <a:xfrm>
                <a:off x="1115616" y="1539635"/>
                <a:ext cx="1616891" cy="161689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" name="Picture 4" descr="G:\002-KIMS BUSINESS\007-02-Googleslidesppt\02-GSppt-Contents-Kim\20170429\02-\item0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4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3475233">
                <a:off x="894913" y="1065128"/>
                <a:ext cx="1630218" cy="1709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Oval 18"/>
            <p:cNvSpPr/>
            <p:nvPr userDrawn="1"/>
          </p:nvSpPr>
          <p:spPr>
            <a:xfrm>
              <a:off x="3452395" y="1155308"/>
              <a:ext cx="2188355" cy="2188355"/>
            </a:xfrm>
            <a:prstGeom prst="ellipse">
              <a:avLst/>
            </a:prstGeom>
            <a:noFill/>
            <a:ln w="15875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392288" y="2283718"/>
            <a:ext cx="235942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92140" y="2859781"/>
            <a:ext cx="2359424" cy="57606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21661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694627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882047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99542"/>
            <a:ext cx="882047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845489-B228-40CA-99BD-CBA41EE6F99E}"/>
              </a:ext>
            </a:extLst>
          </p:cNvPr>
          <p:cNvSpPr/>
          <p:nvPr userDrawn="1"/>
        </p:nvSpPr>
        <p:spPr>
          <a:xfrm>
            <a:off x="0" y="1059582"/>
            <a:ext cx="9144000" cy="40839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19672" y="123478"/>
            <a:ext cx="752432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19672" y="699542"/>
            <a:ext cx="752432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74184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3888" y="627534"/>
            <a:ext cx="1296144" cy="129614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3563888" y="2031690"/>
            <a:ext cx="1296144" cy="129614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563888" y="3435846"/>
            <a:ext cx="1296144" cy="129614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6077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t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4002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52" r:id="rId3"/>
    <p:sldLayoutId id="2147483660" r:id="rId4"/>
    <p:sldLayoutId id="2147483662" r:id="rId5"/>
    <p:sldLayoutId id="2147483665" r:id="rId6"/>
    <p:sldLayoutId id="2147483666" r:id="rId7"/>
    <p:sldLayoutId id="2147483663" r:id="rId8"/>
    <p:sldLayoutId id="2147483664" r:id="rId9"/>
    <p:sldLayoutId id="2147483667" r:id="rId10"/>
    <p:sldLayoutId id="2147483668" r:id="rId11"/>
    <p:sldLayoutId id="2147483655" r:id="rId12"/>
    <p:sldLayoutId id="2147483669" r:id="rId13"/>
    <p:sldLayoutId id="2147483670" r:id="rId14"/>
    <p:sldLayoutId id="2147483671" r:id="rId15"/>
    <p:sldLayoutId id="2147483656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879812" y="843558"/>
            <a:ext cx="3384376" cy="2128362"/>
          </a:xfrm>
        </p:spPr>
        <p:txBody>
          <a:bodyPr/>
          <a:lstStyle/>
          <a:p>
            <a:pPr lvl="0"/>
            <a:r>
              <a:rPr lang="en-US" altLang="ko-KR" b="1" dirty="0">
                <a:ea typeface="맑은 고딕" pitchFamily="50" charset="-127"/>
              </a:rPr>
              <a:t>Cloud Management system</a:t>
            </a:r>
            <a:endParaRPr lang="en-US" altLang="ko-KR" b="1" dirty="0">
              <a:solidFill>
                <a:srgbClr val="57A7BD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131840" y="3353769"/>
            <a:ext cx="2808312" cy="481178"/>
          </a:xfrm>
        </p:spPr>
        <p:txBody>
          <a:bodyPr/>
          <a:lstStyle/>
          <a:p>
            <a:pPr lvl="0"/>
            <a:r>
              <a:rPr lang="en-US" altLang="ko-KR" b="1" dirty="0"/>
              <a:t>Aya Fouda – </a:t>
            </a:r>
            <a:r>
              <a:rPr lang="en-US" altLang="ko-KR" b="1" dirty="0" err="1"/>
              <a:t>Esraa</a:t>
            </a:r>
            <a:r>
              <a:rPr lang="en-US" altLang="ko-KR" b="1" dirty="0"/>
              <a:t> Ismail – </a:t>
            </a:r>
            <a:r>
              <a:rPr lang="en-US" altLang="ko-KR" b="1" dirty="0" err="1"/>
              <a:t>Marryam</a:t>
            </a:r>
            <a:r>
              <a:rPr lang="en-US" altLang="ko-KR" b="1" dirty="0"/>
              <a:t> Yahya – Mariam Nabil</a:t>
            </a:r>
            <a:endParaRPr lang="ko-KR" alt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8BA18A-4CF9-7E51-6A37-578759838E6C}"/>
              </a:ext>
            </a:extLst>
          </p:cNvPr>
          <p:cNvSpPr txBox="1"/>
          <p:nvPr/>
        </p:nvSpPr>
        <p:spPr>
          <a:xfrm>
            <a:off x="2483768" y="4515966"/>
            <a:ext cx="4248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Supervised by: Dr. Mohamed Al-</a:t>
            </a:r>
            <a:r>
              <a:rPr lang="en-US" sz="1600" dirty="0" err="1">
                <a:solidFill>
                  <a:schemeClr val="bg1"/>
                </a:solidFill>
              </a:rPr>
              <a:t>Gazzar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B4413447-4065-19E3-7703-3F560C94625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381" b="2381"/>
          <a:stretch>
            <a:fillRect/>
          </a:stretch>
        </p:blipFill>
        <p:spPr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FE2E398-6803-CB0C-2859-703D443FAD94}"/>
              </a:ext>
            </a:extLst>
          </p:cNvPr>
          <p:cNvCxnSpPr/>
          <p:nvPr/>
        </p:nvCxnSpPr>
        <p:spPr>
          <a:xfrm flipH="1" flipV="1">
            <a:off x="5652120" y="555526"/>
            <a:ext cx="1554480" cy="11887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975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F29EAB9-6F6C-AE8E-0C6B-E7F3C9F054B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6940" b="694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86E8229A-1E33-EB5D-1D78-4E5C03B9CF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75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3E8292FB-85C5-2E4C-2207-3E3DCF9EA73F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5424595" y="2662808"/>
            <a:ext cx="2160000" cy="2160000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80FB6757-CEBA-2941-1B60-C39A9C432ED5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6588464" y="1476772"/>
            <a:ext cx="2160000" cy="21600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76B1432-0039-56F9-20C3-B58D30A141D8}"/>
              </a:ext>
            </a:extLst>
          </p:cNvPr>
          <p:cNvSpPr>
            <a:spLocks noGrp="1"/>
          </p:cNvSpPr>
          <p:nvPr>
            <p:ph type="pic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3CFAB7-E3AD-741B-AD3F-B193085A1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97633" cy="37768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9828CC-3BAF-7355-5E58-D5E02A7BE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203" y="1131590"/>
            <a:ext cx="4597633" cy="397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158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B4413447-4065-19E3-7703-3F560C94625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381" b="2381"/>
          <a:stretch>
            <a:fillRect/>
          </a:stretch>
        </p:blipFill>
        <p:spPr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4DF6145-FCA1-D5D5-C4D0-79DBAAA96FB1}"/>
              </a:ext>
            </a:extLst>
          </p:cNvPr>
          <p:cNvCxnSpPr>
            <a:cxnSpLocks/>
          </p:cNvCxnSpPr>
          <p:nvPr/>
        </p:nvCxnSpPr>
        <p:spPr>
          <a:xfrm flipV="1">
            <a:off x="1907704" y="987574"/>
            <a:ext cx="1944216" cy="93610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051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C587BE4-02D5-DB64-CB09-3823514791AF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1B4106-08E2-9AC3-FC93-DA76C3222CCD}"/>
              </a:ext>
            </a:extLst>
          </p:cNvPr>
          <p:cNvSpPr>
            <a:spLocks noGrp="1"/>
          </p:cNvSpPr>
          <p:nvPr>
            <p:ph type="pic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1FFA89A-A05C-3B08-AC92-DF6DEFEE852E}"/>
              </a:ext>
            </a:extLst>
          </p:cNvPr>
          <p:cNvSpPr>
            <a:spLocks noGrp="1"/>
          </p:cNvSpPr>
          <p:nvPr>
            <p:ph type="pic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893B891-6A01-00CC-0069-26C898C483F4}"/>
              </a:ext>
            </a:extLst>
          </p:cNvPr>
          <p:cNvSpPr>
            <a:spLocks noGrp="1"/>
          </p:cNvSpPr>
          <p:nvPr>
            <p:ph type="pic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5D9B0F-650F-B0D9-0479-CE10A6F29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870"/>
            <a:ext cx="9144000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394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35BE009-D086-C94C-900E-8197296255B5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C733FD-5D27-AA70-84F1-6434D1D92BF2}"/>
              </a:ext>
            </a:extLst>
          </p:cNvPr>
          <p:cNvSpPr>
            <a:spLocks noGrp="1"/>
          </p:cNvSpPr>
          <p:nvPr>
            <p:ph type="pic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1A1D3FD-2E73-3B8B-FC93-940948883D4A}"/>
              </a:ext>
            </a:extLst>
          </p:cNvPr>
          <p:cNvSpPr>
            <a:spLocks noGrp="1"/>
          </p:cNvSpPr>
          <p:nvPr>
            <p:ph type="pic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6F29178-DF5A-281C-3403-644001B5BFB7}"/>
              </a:ext>
            </a:extLst>
          </p:cNvPr>
          <p:cNvSpPr>
            <a:spLocks noGrp="1"/>
          </p:cNvSpPr>
          <p:nvPr>
            <p:ph type="pic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89C503-F70A-B54F-F762-1D2D50FAC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" y="-14978"/>
            <a:ext cx="4377379" cy="4314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2B4CA4-F7DA-831F-F94B-D81044C22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424" y="483518"/>
            <a:ext cx="4589575" cy="464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345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B4413447-4065-19E3-7703-3F560C94625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381" b="2381"/>
          <a:stretch>
            <a:fillRect/>
          </a:stretch>
        </p:blipFill>
        <p:spPr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1272CEA-3F2F-2A67-BBD9-4723734EA5E7}"/>
              </a:ext>
            </a:extLst>
          </p:cNvPr>
          <p:cNvCxnSpPr/>
          <p:nvPr/>
        </p:nvCxnSpPr>
        <p:spPr>
          <a:xfrm flipH="1" flipV="1">
            <a:off x="5868144" y="1563638"/>
            <a:ext cx="1554480" cy="11887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0102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3694ADB1-650E-5E7B-ECAB-C6851B878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620" y="0"/>
            <a:ext cx="7508759" cy="5143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01199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0EB519-8E00-3EB7-42D0-759C632C4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0"/>
            <a:ext cx="815097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3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AA9170-8ABA-7833-DDD1-645B39F4F551}"/>
              </a:ext>
            </a:extLst>
          </p:cNvPr>
          <p:cNvSpPr>
            <a:spLocks noGrp="1"/>
          </p:cNvSpPr>
          <p:nvPr>
            <p:ph type="pic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4309CC-C97F-DD8D-90CB-D2E7A2E97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2277246"/>
            <a:ext cx="4828450" cy="2719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818F4C-ECEB-7C48-95DC-C75FED272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519" y="0"/>
            <a:ext cx="4680520" cy="384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632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051720" y="267494"/>
            <a:ext cx="709228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cs typeface="Arial" pitchFamily="34" charset="0"/>
              </a:rPr>
              <a:t>Agenda</a:t>
            </a:r>
          </a:p>
        </p:txBody>
      </p:sp>
      <p:sp>
        <p:nvSpPr>
          <p:cNvPr id="5" name="Oval 4"/>
          <p:cNvSpPr/>
          <p:nvPr/>
        </p:nvSpPr>
        <p:spPr>
          <a:xfrm>
            <a:off x="1575998" y="1141370"/>
            <a:ext cx="793940" cy="793940"/>
          </a:xfrm>
          <a:prstGeom prst="ellipse">
            <a:avLst/>
          </a:prstGeom>
          <a:solidFill>
            <a:schemeClr val="bg1"/>
          </a:solidFill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575998" y="2073597"/>
            <a:ext cx="793940" cy="793940"/>
          </a:xfrm>
          <a:prstGeom prst="ellipse">
            <a:avLst/>
          </a:prstGeom>
          <a:solidFill>
            <a:schemeClr val="bg1"/>
          </a:solidFill>
          <a:ln w="412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575998" y="3005824"/>
            <a:ext cx="793940" cy="793940"/>
          </a:xfrm>
          <a:prstGeom prst="ellipse">
            <a:avLst/>
          </a:prstGeom>
          <a:solidFill>
            <a:schemeClr val="bg1"/>
          </a:solidFill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575998" y="3938050"/>
            <a:ext cx="793940" cy="793940"/>
          </a:xfrm>
          <a:prstGeom prst="ellipse">
            <a:avLst/>
          </a:prstGeom>
          <a:solidFill>
            <a:schemeClr val="bg1"/>
          </a:solidFill>
          <a:ln w="412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555776" y="1194616"/>
            <a:ext cx="5860929" cy="502781"/>
            <a:chOff x="3017859" y="4363106"/>
            <a:chExt cx="1879883" cy="502781"/>
          </a:xfrm>
        </p:grpSpPr>
        <p:sp>
          <p:nvSpPr>
            <p:cNvPr id="10" name="TextBox 9"/>
            <p:cNvSpPr txBox="1"/>
            <p:nvPr/>
          </p:nvSpPr>
          <p:spPr>
            <a:xfrm>
              <a:off x="3017859" y="4588888"/>
              <a:ext cx="186681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An overview of the whole project and tools used.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017859" y="4363106"/>
              <a:ext cx="18798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Introduction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555776" y="2126843"/>
            <a:ext cx="5848470" cy="502781"/>
            <a:chOff x="3017859" y="4363106"/>
            <a:chExt cx="1875887" cy="502781"/>
          </a:xfrm>
        </p:grpSpPr>
        <p:sp>
          <p:nvSpPr>
            <p:cNvPr id="13" name="TextBox 12"/>
            <p:cNvSpPr txBox="1"/>
            <p:nvPr/>
          </p:nvSpPr>
          <p:spPr>
            <a:xfrm>
              <a:off x="3017859" y="4588888"/>
              <a:ext cx="186681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Functions implementation and connections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017859" y="4363106"/>
              <a:ext cx="18758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Methodology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555776" y="3059070"/>
            <a:ext cx="5836009" cy="502781"/>
            <a:chOff x="3017859" y="4363106"/>
            <a:chExt cx="1871890" cy="502781"/>
          </a:xfrm>
        </p:grpSpPr>
        <p:sp>
          <p:nvSpPr>
            <p:cNvPr id="16" name="TextBox 15"/>
            <p:cNvSpPr txBox="1"/>
            <p:nvPr/>
          </p:nvSpPr>
          <p:spPr>
            <a:xfrm>
              <a:off x="3017859" y="4588888"/>
              <a:ext cx="186681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Outputs of the functions and effects on the docker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017859" y="4363106"/>
              <a:ext cx="18718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Results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555776" y="3991296"/>
            <a:ext cx="5832648" cy="502781"/>
            <a:chOff x="3017859" y="4363106"/>
            <a:chExt cx="1870812" cy="502781"/>
          </a:xfrm>
        </p:grpSpPr>
        <p:sp>
          <p:nvSpPr>
            <p:cNvPr id="19" name="TextBox 18"/>
            <p:cNvSpPr txBox="1"/>
            <p:nvPr/>
          </p:nvSpPr>
          <p:spPr>
            <a:xfrm>
              <a:off x="3017859" y="4588888"/>
              <a:ext cx="186681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Usage of the management system and future improvements.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017859" y="4363106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Conclusion and Recommendation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1" name="Oval 21"/>
          <p:cNvSpPr>
            <a:spLocks noChangeAspect="1"/>
          </p:cNvSpPr>
          <p:nvPr/>
        </p:nvSpPr>
        <p:spPr>
          <a:xfrm>
            <a:off x="1799001" y="3227374"/>
            <a:ext cx="347934" cy="350841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2" name="Rectangle 9"/>
          <p:cNvSpPr/>
          <p:nvPr/>
        </p:nvSpPr>
        <p:spPr>
          <a:xfrm>
            <a:off x="1823962" y="4190046"/>
            <a:ext cx="298013" cy="278966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Rounded Rectangle 27"/>
          <p:cNvSpPr/>
          <p:nvPr/>
        </p:nvSpPr>
        <p:spPr>
          <a:xfrm>
            <a:off x="1807179" y="2343219"/>
            <a:ext cx="331579" cy="25469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4" name="Rounded Rectangle 7"/>
          <p:cNvSpPr/>
          <p:nvPr/>
        </p:nvSpPr>
        <p:spPr>
          <a:xfrm>
            <a:off x="1812422" y="1376277"/>
            <a:ext cx="355596" cy="30687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B4413447-4065-19E3-7703-3F560C94625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381" b="2381"/>
          <a:stretch>
            <a:fillRect/>
          </a:stretch>
        </p:blipFill>
        <p:spPr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8D6A48B-948D-4739-E6A1-120879479205}"/>
              </a:ext>
            </a:extLst>
          </p:cNvPr>
          <p:cNvCxnSpPr>
            <a:cxnSpLocks/>
          </p:cNvCxnSpPr>
          <p:nvPr/>
        </p:nvCxnSpPr>
        <p:spPr>
          <a:xfrm flipV="1">
            <a:off x="1763688" y="1995686"/>
            <a:ext cx="1944216" cy="93610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736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1068006E-5CDE-AD0C-B885-4350A0E333B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7556" r="755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46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48F9874-6EE1-6081-D3AA-F8EF213086A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2" b="44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3123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517874-BCB8-32CF-BE43-AB2F8DAEC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174" y="-1"/>
            <a:ext cx="4427984" cy="43092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6E2A0F-7358-145F-06E2-09104D817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587765"/>
            <a:ext cx="4427984" cy="455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48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B4413447-4065-19E3-7703-3F560C94625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381" b="2381"/>
          <a:stretch>
            <a:fillRect/>
          </a:stretch>
        </p:blipFill>
        <p:spPr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CF826CB-E5C9-5CA5-290F-B8CE46FB649A}"/>
              </a:ext>
            </a:extLst>
          </p:cNvPr>
          <p:cNvCxnSpPr/>
          <p:nvPr/>
        </p:nvCxnSpPr>
        <p:spPr>
          <a:xfrm flipH="1" flipV="1">
            <a:off x="5868144" y="2551459"/>
            <a:ext cx="1554480" cy="11887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221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E410EC0E-8346-8F52-5EE2-957D2E5B5DF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222" r="222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69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3F454BA9-87E8-956F-CEE5-EDC5DA290A3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3" r="3275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5804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7654772-F9EE-30D7-135C-254171F22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48" y="24398"/>
            <a:ext cx="4505340" cy="41188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BD673A-E25E-231F-175E-30419BE1D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10" y="798528"/>
            <a:ext cx="4514818" cy="431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1761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B4413447-4065-19E3-7703-3F560C94625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381" b="2381"/>
          <a:stretch>
            <a:fillRect/>
          </a:stretch>
        </p:blipFill>
        <p:spPr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75E75A1-C48B-45FE-F169-94DFB4FBF293}"/>
              </a:ext>
            </a:extLst>
          </p:cNvPr>
          <p:cNvCxnSpPr>
            <a:cxnSpLocks/>
          </p:cNvCxnSpPr>
          <p:nvPr/>
        </p:nvCxnSpPr>
        <p:spPr>
          <a:xfrm flipV="1">
            <a:off x="1907704" y="3003798"/>
            <a:ext cx="1944216" cy="93610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0075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3F241C5-8723-6F22-1F13-60ACF729FEA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r="25777" b="-1"/>
          <a:stretch/>
        </p:blipFill>
        <p:spPr>
          <a:xfrm>
            <a:off x="20" y="10"/>
            <a:ext cx="9143980" cy="51434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74678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5"/>
          <p:cNvSpPr/>
          <p:nvPr/>
        </p:nvSpPr>
        <p:spPr>
          <a:xfrm>
            <a:off x="4801630" y="2283902"/>
            <a:ext cx="3910322" cy="1656000"/>
          </a:xfrm>
          <a:custGeom>
            <a:avLst/>
            <a:gdLst/>
            <a:ahLst/>
            <a:cxnLst/>
            <a:rect l="l" t="t" r="r" b="b"/>
            <a:pathLst>
              <a:path w="3910322" h="1656000">
                <a:moveTo>
                  <a:pt x="184" y="0"/>
                </a:moveTo>
                <a:lnTo>
                  <a:pt x="3082322" y="0"/>
                </a:lnTo>
                <a:lnTo>
                  <a:pt x="3910322" y="828000"/>
                </a:lnTo>
                <a:lnTo>
                  <a:pt x="3082322" y="1656000"/>
                </a:lnTo>
                <a:lnTo>
                  <a:pt x="0" y="1656000"/>
                </a:lnTo>
                <a:lnTo>
                  <a:pt x="828092" y="827908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4" name="Pentagon 3"/>
          <p:cNvSpPr/>
          <p:nvPr/>
        </p:nvSpPr>
        <p:spPr>
          <a:xfrm>
            <a:off x="-5630" y="2283718"/>
            <a:ext cx="5364088" cy="1656184"/>
          </a:xfrm>
          <a:prstGeom prst="homePlat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Oval 21"/>
          <p:cNvSpPr>
            <a:spLocks noChangeAspect="1"/>
          </p:cNvSpPr>
          <p:nvPr/>
        </p:nvSpPr>
        <p:spPr>
          <a:xfrm>
            <a:off x="2657865" y="2558407"/>
            <a:ext cx="347934" cy="350841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9" name="Rectangle 9"/>
          <p:cNvSpPr/>
          <p:nvPr/>
        </p:nvSpPr>
        <p:spPr>
          <a:xfrm>
            <a:off x="5796136" y="2621884"/>
            <a:ext cx="298013" cy="278966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Rounded Rectangle 27"/>
          <p:cNvSpPr/>
          <p:nvPr/>
        </p:nvSpPr>
        <p:spPr>
          <a:xfrm>
            <a:off x="627810" y="2623545"/>
            <a:ext cx="331579" cy="25469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64492" y="2570835"/>
            <a:ext cx="1554225" cy="1266617"/>
            <a:chOff x="1062658" y="3986014"/>
            <a:chExt cx="1728192" cy="1266617"/>
          </a:xfrm>
        </p:grpSpPr>
        <p:sp>
          <p:nvSpPr>
            <p:cNvPr id="12" name="TextBox 11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Virtual Machine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62658" y="4236968"/>
              <a:ext cx="17281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1"/>
                  </a:solidFill>
                  <a:cs typeface="Arial" pitchFamily="34" charset="0"/>
                </a:rPr>
                <a:t>First, the virtual machine is created using QEMU based on user’s specifications.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059832" y="2570834"/>
            <a:ext cx="1554225" cy="1081951"/>
            <a:chOff x="1062658" y="3986014"/>
            <a:chExt cx="1728192" cy="1081951"/>
          </a:xfrm>
        </p:grpSpPr>
        <p:sp>
          <p:nvSpPr>
            <p:cNvPr id="15" name="TextBox 14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Docker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3"/>
                  </a:solidFill>
                  <a:cs typeface="Arial" pitchFamily="34" charset="0"/>
                </a:rPr>
                <a:t>Next step is to connect to docker to create file, image, and their operations.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094150" y="2558407"/>
            <a:ext cx="1985358" cy="1266617"/>
            <a:chOff x="913621" y="3986014"/>
            <a:chExt cx="2207583" cy="1266617"/>
          </a:xfrm>
        </p:grpSpPr>
        <p:sp>
          <p:nvSpPr>
            <p:cNvPr id="18" name="TextBox 17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GUI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13621" y="4236968"/>
              <a:ext cx="220758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Docker and virtual machine, along with user specifications are all connected through GUI functions</a:t>
              </a:r>
            </a:p>
          </p:txBody>
        </p:sp>
      </p:grpSp>
      <p:sp>
        <p:nvSpPr>
          <p:cNvPr id="20" name="Rectangle 16"/>
          <p:cNvSpPr/>
          <p:nvPr/>
        </p:nvSpPr>
        <p:spPr>
          <a:xfrm rot="2700000">
            <a:off x="710214" y="1674187"/>
            <a:ext cx="202406" cy="362876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1095307" y="1565379"/>
            <a:ext cx="4052758" cy="646331"/>
            <a:chOff x="1062658" y="3870236"/>
            <a:chExt cx="4506391" cy="646331"/>
          </a:xfrm>
        </p:grpSpPr>
        <p:sp>
          <p:nvSpPr>
            <p:cNvPr id="22" name="TextBox 21"/>
            <p:cNvSpPr txBox="1"/>
            <p:nvPr/>
          </p:nvSpPr>
          <p:spPr>
            <a:xfrm>
              <a:off x="1062658" y="4039513"/>
              <a:ext cx="1303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Project aim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319562" y="3870236"/>
              <a:ext cx="32494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It will allow users to perform operations on virtual machines and docker based on their inputs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59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D8229D-AA45-A9E0-AD6C-51AAD04B2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2" y="28445"/>
            <a:ext cx="4433821" cy="38394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324ADD-97B2-0F1B-0E61-F75B4AC81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874586"/>
            <a:ext cx="4507434" cy="425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914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B4413447-4065-19E3-7703-3F560C94625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381" b="2381"/>
          <a:stretch>
            <a:fillRect/>
          </a:stretch>
        </p:blipFill>
        <p:spPr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4002E9C-1196-9A21-150D-12420C035B45}"/>
              </a:ext>
            </a:extLst>
          </p:cNvPr>
          <p:cNvCxnSpPr/>
          <p:nvPr/>
        </p:nvCxnSpPr>
        <p:spPr>
          <a:xfrm flipH="1" flipV="1">
            <a:off x="5940152" y="3507854"/>
            <a:ext cx="1554480" cy="11887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48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2787503B-0849-6528-56A3-1BBB5BBFC7D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111" r="2111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3679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3DD95A0-871A-1507-27D6-CF47ADC27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-20538"/>
            <a:ext cx="4536504" cy="38567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6BA93B-9677-D9BB-8A06-86D99BCEE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404" y="1275606"/>
            <a:ext cx="4798665" cy="396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510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B4413447-4065-19E3-7703-3F560C94625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381" b="2381"/>
          <a:stretch>
            <a:fillRect/>
          </a:stretch>
        </p:blipFill>
        <p:spPr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9726EB15-81D5-6808-5D83-62131FB9F4A4}"/>
              </a:ext>
            </a:extLst>
          </p:cNvPr>
          <p:cNvCxnSpPr>
            <a:cxnSpLocks/>
          </p:cNvCxnSpPr>
          <p:nvPr/>
        </p:nvCxnSpPr>
        <p:spPr>
          <a:xfrm flipV="1">
            <a:off x="1331640" y="4011910"/>
            <a:ext cx="1944216" cy="93610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1736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7052F70D-0512-315A-5132-5D32FF8BDEC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7" b="28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804065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B4413447-4065-19E3-7703-3F560C94625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381" b="2381"/>
          <a:stretch>
            <a:fillRect/>
          </a:stretch>
        </p:blipFill>
        <p:spPr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9726EB15-81D5-6808-5D83-62131FB9F4A4}"/>
              </a:ext>
            </a:extLst>
          </p:cNvPr>
          <p:cNvCxnSpPr>
            <a:cxnSpLocks/>
          </p:cNvCxnSpPr>
          <p:nvPr/>
        </p:nvCxnSpPr>
        <p:spPr>
          <a:xfrm flipH="1" flipV="1">
            <a:off x="6156176" y="4587974"/>
            <a:ext cx="1296144" cy="5040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0697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8B5B14B3-5C8B-914B-5281-DA4CED294CE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4603" b="14603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796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02414E-03D5-DDCA-9491-ED68A911E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" y="18658"/>
            <a:ext cx="4423792" cy="41844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B3374B-AA5E-B65B-3063-C1D04CA0B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597" y="1635646"/>
            <a:ext cx="4718403" cy="32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5364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069967" y="1778926"/>
            <a:ext cx="2448271" cy="579152"/>
            <a:chOff x="1069967" y="1778926"/>
            <a:chExt cx="2448271" cy="579152"/>
          </a:xfrm>
        </p:grpSpPr>
        <p:sp>
          <p:nvSpPr>
            <p:cNvPr id="7" name="Rounded Rectangle 6"/>
            <p:cNvSpPr/>
            <p:nvPr/>
          </p:nvSpPr>
          <p:spPr>
            <a:xfrm rot="2573601">
              <a:off x="1069967" y="1778926"/>
              <a:ext cx="2232248" cy="108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 rot="2573601">
              <a:off x="1285990" y="2250078"/>
              <a:ext cx="2232248" cy="108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Rounded Rectangle 7"/>
          <p:cNvSpPr/>
          <p:nvPr/>
        </p:nvSpPr>
        <p:spPr>
          <a:xfrm rot="2539017">
            <a:off x="7980742" y="4555158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339752" y="1347614"/>
            <a:ext cx="5832648" cy="2068960"/>
            <a:chOff x="2227884" y="1330362"/>
            <a:chExt cx="2835932" cy="2068960"/>
          </a:xfrm>
          <a:solidFill>
            <a:srgbClr val="69B6CC"/>
          </a:solidFill>
        </p:grpSpPr>
        <p:sp>
          <p:nvSpPr>
            <p:cNvPr id="14" name="TextBox 13"/>
            <p:cNvSpPr txBox="1"/>
            <p:nvPr/>
          </p:nvSpPr>
          <p:spPr>
            <a:xfrm>
              <a:off x="2227884" y="1644996"/>
              <a:ext cx="2835932" cy="175432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This cloud management system aimed first to create a virtual machine, based on the user specific requirements in RAM, OS type, CPU cores, and paths and then connect it to docker. There is a list of functionalities for each task including build image, list images, list container, search image, pull image, or stop a container. The functions are connected to each other, to transfer the processes, and to the backend basis as VM and Docker. The whole GUI is implemented in python by tkinter library.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27884" y="1330362"/>
              <a:ext cx="2835932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2C0501-5E10-4577-C867-99708872CA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13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B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Methodology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Oval 21">
            <a:extLst>
              <a:ext uri="{FF2B5EF4-FFF2-40B4-BE49-F238E27FC236}">
                <a16:creationId xmlns:a16="http://schemas.microsoft.com/office/drawing/2014/main" id="{BDD6A928-DB81-B687-D5D0-BEADB6C59F4F}"/>
              </a:ext>
            </a:extLst>
          </p:cNvPr>
          <p:cNvSpPr>
            <a:spLocks noChangeAspect="1"/>
          </p:cNvSpPr>
          <p:nvPr/>
        </p:nvSpPr>
        <p:spPr>
          <a:xfrm>
            <a:off x="2051720" y="2216140"/>
            <a:ext cx="792088" cy="798706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A7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Thank you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solidFill>
                  <a:schemeClr val="bg1"/>
                </a:solidFill>
              </a:rPr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5076056" y="924858"/>
            <a:ext cx="3672408" cy="886162"/>
            <a:chOff x="5004048" y="933547"/>
            <a:chExt cx="3456384" cy="886162"/>
          </a:xfrm>
        </p:grpSpPr>
        <p:sp>
          <p:nvSpPr>
            <p:cNvPr id="9" name="Text Placeholder 17"/>
            <p:cNvSpPr txBox="1">
              <a:spLocks/>
            </p:cNvSpPr>
            <p:nvPr/>
          </p:nvSpPr>
          <p:spPr>
            <a:xfrm>
              <a:off x="5004048" y="933547"/>
              <a:ext cx="3456384" cy="246087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Building the VM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04048" y="1173378"/>
              <a:ext cx="34563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The virtual Machine was created using QEMU. It was built first,  VM started with required commands and then operations were ready.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076056" y="2329014"/>
            <a:ext cx="3672408" cy="886162"/>
            <a:chOff x="5004048" y="933547"/>
            <a:chExt cx="3456384" cy="886162"/>
          </a:xfrm>
        </p:grpSpPr>
        <p:sp>
          <p:nvSpPr>
            <p:cNvPr id="13" name="Text Placeholder 17"/>
            <p:cNvSpPr txBox="1">
              <a:spLocks/>
            </p:cNvSpPr>
            <p:nvPr/>
          </p:nvSpPr>
          <p:spPr>
            <a:xfrm>
              <a:off x="5004048" y="933547"/>
              <a:ext cx="3456384" cy="246087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Docker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04048" y="1173378"/>
              <a:ext cx="34563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Docker files, docker images, list of images and rest of operations were creates as they will be shown later in the implementation functions.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076056" y="3733170"/>
            <a:ext cx="3672408" cy="886162"/>
            <a:chOff x="5004048" y="933547"/>
            <a:chExt cx="3456384" cy="886162"/>
          </a:xfrm>
        </p:grpSpPr>
        <p:sp>
          <p:nvSpPr>
            <p:cNvPr id="16" name="Text Placeholder 17"/>
            <p:cNvSpPr txBox="1">
              <a:spLocks/>
            </p:cNvSpPr>
            <p:nvPr/>
          </p:nvSpPr>
          <p:spPr>
            <a:xfrm>
              <a:off x="5004048" y="933547"/>
              <a:ext cx="3456384" cy="246087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GUI 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04048" y="1173378"/>
              <a:ext cx="34563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GUI was not only about the interface, it contained the specified functionalities and connections between all the system features.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2" name="Text Placeholder 1"/>
          <p:cNvSpPr txBox="1">
            <a:spLocks/>
          </p:cNvSpPr>
          <p:nvPr/>
        </p:nvSpPr>
        <p:spPr>
          <a:xfrm>
            <a:off x="1115616" y="1646804"/>
            <a:ext cx="2448271" cy="1849893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Methods</a:t>
            </a:r>
            <a:endParaRPr lang="ko-KR" altLang="en-US" sz="36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D93A1C2-30F3-4999-B30D-B00DC23C76BF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FF2526D9-1515-4A42-8F0B-2E3CEDCA3FDD}"/>
              </a:ext>
            </a:extLst>
          </p:cNvPr>
          <p:cNvSpPr>
            <a:spLocks noGrp="1"/>
          </p:cNvSpPr>
          <p:nvPr>
            <p:ph type="pic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9FB933DE-B8D7-4988-A551-C80450EE2215}"/>
              </a:ext>
            </a:extLst>
          </p:cNvPr>
          <p:cNvSpPr>
            <a:spLocks noGrp="1"/>
          </p:cNvSpPr>
          <p:nvPr>
            <p:ph type="pic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nstall qemu-virgil on Linux | Snap Store">
            <a:extLst>
              <a:ext uri="{FF2B5EF4-FFF2-40B4-BE49-F238E27FC236}">
                <a16:creationId xmlns:a16="http://schemas.microsoft.com/office/drawing/2014/main" id="{F257C330-5F10-014D-D657-BD358AAB4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1" y="843558"/>
            <a:ext cx="936104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Docker Vector SVG Icon (4) - SVG Repo">
            <a:extLst>
              <a:ext uri="{FF2B5EF4-FFF2-40B4-BE49-F238E27FC236}">
                <a16:creationId xmlns:a16="http://schemas.microsoft.com/office/drawing/2014/main" id="{21C8DE84-16BE-02CD-271D-6DB5DA7AD3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F94CF3-2CFD-83C7-ACFE-E4A5FD3AE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7" y="2026764"/>
            <a:ext cx="1296144" cy="12961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BD5770-6F46-DA34-5998-BE1778842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887" y="3332760"/>
            <a:ext cx="1296144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106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5076056" y="924858"/>
            <a:ext cx="3672408" cy="886162"/>
            <a:chOff x="5004048" y="933547"/>
            <a:chExt cx="3456384" cy="886162"/>
          </a:xfrm>
        </p:grpSpPr>
        <p:sp>
          <p:nvSpPr>
            <p:cNvPr id="9" name="Text Placeholder 17"/>
            <p:cNvSpPr txBox="1">
              <a:spLocks/>
            </p:cNvSpPr>
            <p:nvPr/>
          </p:nvSpPr>
          <p:spPr>
            <a:xfrm>
              <a:off x="5004048" y="933547"/>
              <a:ext cx="3456384" cy="246087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Building the VM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04048" y="1173378"/>
              <a:ext cx="34563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The virtual Machine was created using QEMU. It was built first,  VM started with required commands and then operations were ready.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076056" y="2329014"/>
            <a:ext cx="3672408" cy="886162"/>
            <a:chOff x="5004048" y="933547"/>
            <a:chExt cx="3456384" cy="886162"/>
          </a:xfrm>
        </p:grpSpPr>
        <p:sp>
          <p:nvSpPr>
            <p:cNvPr id="13" name="Text Placeholder 17"/>
            <p:cNvSpPr txBox="1">
              <a:spLocks/>
            </p:cNvSpPr>
            <p:nvPr/>
          </p:nvSpPr>
          <p:spPr>
            <a:xfrm>
              <a:off x="5004048" y="933547"/>
              <a:ext cx="3456384" cy="246087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Docker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04048" y="1173378"/>
              <a:ext cx="34563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Docker files, docker images, list of images and rest of operations were creates as they will be shown later in the implementation functions.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076056" y="3733170"/>
            <a:ext cx="3672408" cy="886162"/>
            <a:chOff x="5004048" y="933547"/>
            <a:chExt cx="3456384" cy="886162"/>
          </a:xfrm>
        </p:grpSpPr>
        <p:sp>
          <p:nvSpPr>
            <p:cNvPr id="16" name="Text Placeholder 17"/>
            <p:cNvSpPr txBox="1">
              <a:spLocks/>
            </p:cNvSpPr>
            <p:nvPr/>
          </p:nvSpPr>
          <p:spPr>
            <a:xfrm>
              <a:off x="5004048" y="933547"/>
              <a:ext cx="3456384" cy="246087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GUI 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04048" y="1173378"/>
              <a:ext cx="34563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GUI was not only about the interface, it contained the specified functionalities and connections between all the system features.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2" name="Text Placeholder 1"/>
          <p:cNvSpPr txBox="1">
            <a:spLocks/>
          </p:cNvSpPr>
          <p:nvPr/>
        </p:nvSpPr>
        <p:spPr>
          <a:xfrm>
            <a:off x="1115616" y="1646804"/>
            <a:ext cx="2448271" cy="1849893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Methods</a:t>
            </a:r>
            <a:endParaRPr lang="ko-KR" altLang="en-US" sz="36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D93A1C2-30F3-4999-B30D-B00DC23C76BF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FF2526D9-1515-4A42-8F0B-2E3CEDCA3FDD}"/>
              </a:ext>
            </a:extLst>
          </p:cNvPr>
          <p:cNvSpPr>
            <a:spLocks noGrp="1"/>
          </p:cNvSpPr>
          <p:nvPr>
            <p:ph type="pic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9FB933DE-B8D7-4988-A551-C80450EE2215}"/>
              </a:ext>
            </a:extLst>
          </p:cNvPr>
          <p:cNvSpPr>
            <a:spLocks noGrp="1"/>
          </p:cNvSpPr>
          <p:nvPr>
            <p:ph type="pic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nstall qemu-virgil on Linux | Snap Store">
            <a:extLst>
              <a:ext uri="{FF2B5EF4-FFF2-40B4-BE49-F238E27FC236}">
                <a16:creationId xmlns:a16="http://schemas.microsoft.com/office/drawing/2014/main" id="{F257C330-5F10-014D-D657-BD358AAB4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950" y="633281"/>
            <a:ext cx="936104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Docker Vector SVG Icon (4) - SVG Repo">
            <a:extLst>
              <a:ext uri="{FF2B5EF4-FFF2-40B4-BE49-F238E27FC236}">
                <a16:creationId xmlns:a16="http://schemas.microsoft.com/office/drawing/2014/main" id="{21C8DE84-16BE-02CD-271D-6DB5DA7AD3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F94CF3-2CFD-83C7-ACFE-E4A5FD3AE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7" y="2026764"/>
            <a:ext cx="1296144" cy="12961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BD5770-6F46-DA34-5998-BE1778842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887" y="3332760"/>
            <a:ext cx="1296144" cy="1296144"/>
          </a:xfrm>
          <a:prstGeom prst="rect">
            <a:avLst/>
          </a:prstGeom>
        </p:spPr>
      </p:pic>
      <p:pic>
        <p:nvPicPr>
          <p:cNvPr id="8" name="Picture 2" descr="Install qemu-virgil on Linux | Snap Store">
            <a:extLst>
              <a:ext uri="{FF2B5EF4-FFF2-40B4-BE49-F238E27FC236}">
                <a16:creationId xmlns:a16="http://schemas.microsoft.com/office/drawing/2014/main" id="{FA52FB80-E5C8-C988-E53D-96C353FA3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350" y="785681"/>
            <a:ext cx="936104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576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392288" y="2283718"/>
            <a:ext cx="2331840" cy="576063"/>
          </a:xfrm>
        </p:spPr>
        <p:txBody>
          <a:bodyPr/>
          <a:lstStyle/>
          <a:p>
            <a:r>
              <a:rPr lang="en-US" altLang="ko-KR" dirty="0"/>
              <a:t>Code Implementation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9406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kinter Tutorial">
            <a:extLst>
              <a:ext uri="{FF2B5EF4-FFF2-40B4-BE49-F238E27FC236}">
                <a16:creationId xmlns:a16="http://schemas.microsoft.com/office/drawing/2014/main" id="{8F366E73-8E99-CE7D-6C36-8C346EDE4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210" y="1141464"/>
            <a:ext cx="3878558" cy="38785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2411760" y="1678776"/>
            <a:ext cx="670485" cy="670485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Oval 6"/>
          <p:cNvSpPr/>
          <p:nvPr/>
        </p:nvSpPr>
        <p:spPr>
          <a:xfrm>
            <a:off x="2411760" y="2764323"/>
            <a:ext cx="670485" cy="670485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Oval 7"/>
          <p:cNvSpPr/>
          <p:nvPr/>
        </p:nvSpPr>
        <p:spPr>
          <a:xfrm>
            <a:off x="2411760" y="3880447"/>
            <a:ext cx="670485" cy="670485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Oval 8"/>
          <p:cNvSpPr/>
          <p:nvPr/>
        </p:nvSpPr>
        <p:spPr>
          <a:xfrm>
            <a:off x="6012160" y="1678776"/>
            <a:ext cx="670485" cy="670485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Oval 9"/>
          <p:cNvSpPr/>
          <p:nvPr/>
        </p:nvSpPr>
        <p:spPr>
          <a:xfrm>
            <a:off x="6012160" y="2794900"/>
            <a:ext cx="670485" cy="670485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Oval 10"/>
          <p:cNvSpPr/>
          <p:nvPr/>
        </p:nvSpPr>
        <p:spPr>
          <a:xfrm>
            <a:off x="6012160" y="3911024"/>
            <a:ext cx="670485" cy="670485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Elbow Connector 11"/>
          <p:cNvCxnSpPr>
            <a:stCxn id="6" idx="6"/>
          </p:cNvCxnSpPr>
          <p:nvPr/>
        </p:nvCxnSpPr>
        <p:spPr>
          <a:xfrm>
            <a:off x="3082245" y="2014019"/>
            <a:ext cx="1201723" cy="557731"/>
          </a:xfrm>
          <a:prstGeom prst="bentConnector3">
            <a:avLst>
              <a:gd name="adj1" fmla="val 59331"/>
            </a:avLst>
          </a:prstGeom>
          <a:ln w="1905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7" idx="6"/>
          </p:cNvCxnSpPr>
          <p:nvPr/>
        </p:nvCxnSpPr>
        <p:spPr>
          <a:xfrm>
            <a:off x="3082245" y="3099566"/>
            <a:ext cx="1345739" cy="335242"/>
          </a:xfrm>
          <a:prstGeom prst="bentConnector3">
            <a:avLst/>
          </a:prstGeom>
          <a:ln w="1905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8" idx="6"/>
          </p:cNvCxnSpPr>
          <p:nvPr/>
        </p:nvCxnSpPr>
        <p:spPr>
          <a:xfrm flipV="1">
            <a:off x="3082245" y="3880447"/>
            <a:ext cx="1345739" cy="335243"/>
          </a:xfrm>
          <a:prstGeom prst="bentConnector3">
            <a:avLst/>
          </a:prstGeom>
          <a:ln w="1905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9" idx="2"/>
          </p:cNvCxnSpPr>
          <p:nvPr/>
        </p:nvCxnSpPr>
        <p:spPr>
          <a:xfrm rot="10800000" flipV="1">
            <a:off x="4572000" y="2014018"/>
            <a:ext cx="1440160" cy="278865"/>
          </a:xfrm>
          <a:prstGeom prst="bentConnector3">
            <a:avLst/>
          </a:prstGeom>
          <a:ln w="1905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0" idx="2"/>
          </p:cNvCxnSpPr>
          <p:nvPr/>
        </p:nvCxnSpPr>
        <p:spPr>
          <a:xfrm rot="10800000">
            <a:off x="4716016" y="2715767"/>
            <a:ext cx="1296144" cy="414377"/>
          </a:xfrm>
          <a:prstGeom prst="bentConnector3">
            <a:avLst/>
          </a:prstGeom>
          <a:ln w="1905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1" idx="2"/>
          </p:cNvCxnSpPr>
          <p:nvPr/>
        </p:nvCxnSpPr>
        <p:spPr>
          <a:xfrm rot="10800000" flipV="1">
            <a:off x="4427984" y="4246266"/>
            <a:ext cx="1584177" cy="125683"/>
          </a:xfrm>
          <a:prstGeom prst="bentConnector3">
            <a:avLst>
              <a:gd name="adj1" fmla="val 43466"/>
            </a:avLst>
          </a:prstGeom>
          <a:ln w="1905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27"/>
          <p:cNvSpPr/>
          <p:nvPr/>
        </p:nvSpPr>
        <p:spPr>
          <a:xfrm>
            <a:off x="6206961" y="3015407"/>
            <a:ext cx="299807" cy="230293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797B4F"/>
              </a:solidFill>
            </a:endParaRPr>
          </a:p>
        </p:txBody>
      </p:sp>
      <p:sp>
        <p:nvSpPr>
          <p:cNvPr id="37" name="Rounded Rectangle 7"/>
          <p:cNvSpPr/>
          <p:nvPr/>
        </p:nvSpPr>
        <p:spPr>
          <a:xfrm>
            <a:off x="2604692" y="2974134"/>
            <a:ext cx="304811" cy="26304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797B4F"/>
              </a:solidFill>
            </a:endParaRPr>
          </a:p>
        </p:txBody>
      </p:sp>
      <p:sp>
        <p:nvSpPr>
          <p:cNvPr id="38" name="Rectangle 36"/>
          <p:cNvSpPr/>
          <p:nvPr/>
        </p:nvSpPr>
        <p:spPr>
          <a:xfrm>
            <a:off x="2620588" y="4128443"/>
            <a:ext cx="284937" cy="238185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797B4F"/>
              </a:solidFill>
            </a:endParaRPr>
          </a:p>
        </p:txBody>
      </p:sp>
      <p:sp>
        <p:nvSpPr>
          <p:cNvPr id="39" name="Rectangle 16"/>
          <p:cNvSpPr/>
          <p:nvPr/>
        </p:nvSpPr>
        <p:spPr>
          <a:xfrm>
            <a:off x="2592267" y="1910001"/>
            <a:ext cx="317236" cy="208492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797B4F"/>
              </a:solidFill>
            </a:endParaRPr>
          </a:p>
        </p:txBody>
      </p:sp>
      <p:sp>
        <p:nvSpPr>
          <p:cNvPr id="40" name="Rectangle 9"/>
          <p:cNvSpPr/>
          <p:nvPr/>
        </p:nvSpPr>
        <p:spPr>
          <a:xfrm>
            <a:off x="6208755" y="4089688"/>
            <a:ext cx="298013" cy="278966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Rectangle 16"/>
          <p:cNvSpPr/>
          <p:nvPr/>
        </p:nvSpPr>
        <p:spPr>
          <a:xfrm rot="2700000">
            <a:off x="6238901" y="1819498"/>
            <a:ext cx="217001" cy="3890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85602" y="1661733"/>
            <a:ext cx="1801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Create Docker file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47870" y="2794900"/>
            <a:ext cx="2017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Build docker image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95536" y="3895250"/>
            <a:ext cx="1801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List Docker Images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 flipH="1">
            <a:off x="6948464" y="1661733"/>
            <a:ext cx="18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Stop a container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 flipH="1">
            <a:off x="6948464" y="2778491"/>
            <a:ext cx="18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Search Image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 flipH="1">
            <a:off x="7008410" y="4139151"/>
            <a:ext cx="180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Download/pull Image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16" name="Elbow Connector 11">
            <a:extLst>
              <a:ext uri="{FF2B5EF4-FFF2-40B4-BE49-F238E27FC236}">
                <a16:creationId xmlns:a16="http://schemas.microsoft.com/office/drawing/2014/main" id="{3E8AA0EB-8D5E-F95E-7881-59A093F502E6}"/>
              </a:ext>
            </a:extLst>
          </p:cNvPr>
          <p:cNvCxnSpPr>
            <a:cxnSpLocks/>
          </p:cNvCxnSpPr>
          <p:nvPr/>
        </p:nvCxnSpPr>
        <p:spPr>
          <a:xfrm>
            <a:off x="3057879" y="1005049"/>
            <a:ext cx="1346032" cy="726883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12A4D1CD-CC71-E4E0-273B-1FFBAA7C4F44}"/>
              </a:ext>
            </a:extLst>
          </p:cNvPr>
          <p:cNvSpPr/>
          <p:nvPr/>
        </p:nvSpPr>
        <p:spPr>
          <a:xfrm>
            <a:off x="2369422" y="676573"/>
            <a:ext cx="670485" cy="670485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Elbow Connector 22">
            <a:extLst>
              <a:ext uri="{FF2B5EF4-FFF2-40B4-BE49-F238E27FC236}">
                <a16:creationId xmlns:a16="http://schemas.microsoft.com/office/drawing/2014/main" id="{4866464D-86BE-57ED-A7CA-D06EAD69F039}"/>
              </a:ext>
            </a:extLst>
          </p:cNvPr>
          <p:cNvCxnSpPr/>
          <p:nvPr/>
        </p:nvCxnSpPr>
        <p:spPr>
          <a:xfrm rot="10800000" flipV="1">
            <a:off x="5066608" y="1192664"/>
            <a:ext cx="1440160" cy="278865"/>
          </a:xfrm>
          <a:prstGeom prst="bentConnector3">
            <a:avLst/>
          </a:prstGeom>
          <a:ln w="1905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D6073238-54AB-FB87-1F8F-55D4E5F7835E}"/>
              </a:ext>
            </a:extLst>
          </p:cNvPr>
          <p:cNvSpPr/>
          <p:nvPr/>
        </p:nvSpPr>
        <p:spPr>
          <a:xfrm>
            <a:off x="6506318" y="698005"/>
            <a:ext cx="670485" cy="670485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50C560-C534-191A-22C5-484E46BA4B57}"/>
              </a:ext>
            </a:extLst>
          </p:cNvPr>
          <p:cNvSpPr txBox="1"/>
          <p:nvPr/>
        </p:nvSpPr>
        <p:spPr>
          <a:xfrm>
            <a:off x="499189" y="693942"/>
            <a:ext cx="1801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Create a Virtual Machine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B86D51-7A65-E666-D76B-8DBCD470A7F3}"/>
              </a:ext>
            </a:extLst>
          </p:cNvPr>
          <p:cNvSpPr txBox="1"/>
          <p:nvPr/>
        </p:nvSpPr>
        <p:spPr>
          <a:xfrm flipH="1">
            <a:off x="7236296" y="870431"/>
            <a:ext cx="18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List all containers</a:t>
            </a:r>
          </a:p>
        </p:txBody>
      </p:sp>
      <p:sp>
        <p:nvSpPr>
          <p:cNvPr id="34" name="Rectangle 16">
            <a:extLst>
              <a:ext uri="{FF2B5EF4-FFF2-40B4-BE49-F238E27FC236}">
                <a16:creationId xmlns:a16="http://schemas.microsoft.com/office/drawing/2014/main" id="{DFFC4DDD-D7D7-A126-0827-FA558777383B}"/>
              </a:ext>
            </a:extLst>
          </p:cNvPr>
          <p:cNvSpPr/>
          <p:nvPr/>
        </p:nvSpPr>
        <p:spPr>
          <a:xfrm rot="2700000">
            <a:off x="2618030" y="808373"/>
            <a:ext cx="217001" cy="3890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Rounded Rectangle 7">
            <a:extLst>
              <a:ext uri="{FF2B5EF4-FFF2-40B4-BE49-F238E27FC236}">
                <a16:creationId xmlns:a16="http://schemas.microsoft.com/office/drawing/2014/main" id="{78A0DCB0-E16C-04CD-C0BA-81D986809539}"/>
              </a:ext>
            </a:extLst>
          </p:cNvPr>
          <p:cNvSpPr/>
          <p:nvPr/>
        </p:nvSpPr>
        <p:spPr>
          <a:xfrm>
            <a:off x="6689154" y="871368"/>
            <a:ext cx="304811" cy="26304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797B4F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285FC84-6793-B10A-61C1-74E9B3A17EC5}"/>
              </a:ext>
            </a:extLst>
          </p:cNvPr>
          <p:cNvSpPr txBox="1"/>
          <p:nvPr/>
        </p:nvSpPr>
        <p:spPr>
          <a:xfrm flipH="1">
            <a:off x="6934658" y="3080743"/>
            <a:ext cx="180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Search Images on Docker Hub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104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login&#10;&#10;Description automatically generated">
            <a:extLst>
              <a:ext uri="{FF2B5EF4-FFF2-40B4-BE49-F238E27FC236}">
                <a16:creationId xmlns:a16="http://schemas.microsoft.com/office/drawing/2014/main" id="{FA6E4B01-E36E-93BD-5866-0A500E5AF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776"/>
            <a:ext cx="9144000" cy="4800600"/>
          </a:xfrm>
          <a:prstGeom prst="rect">
            <a:avLst/>
          </a:prstGeom>
          <a:noFill/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1B8D97C7-DBE8-0977-C91D-25947289B1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81429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7A7BD"/>
      </a:accent1>
      <a:accent2>
        <a:srgbClr val="69B6CC"/>
      </a:accent2>
      <a:accent3>
        <a:srgbClr val="57A7BD"/>
      </a:accent3>
      <a:accent4>
        <a:srgbClr val="69B6CC"/>
      </a:accent4>
      <a:accent5>
        <a:srgbClr val="57A7BD"/>
      </a:accent5>
      <a:accent6>
        <a:srgbClr val="69B6CC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7A7BD"/>
      </a:accent1>
      <a:accent2>
        <a:srgbClr val="69B6CC"/>
      </a:accent2>
      <a:accent3>
        <a:srgbClr val="57A7BD"/>
      </a:accent3>
      <a:accent4>
        <a:srgbClr val="69B6CC"/>
      </a:accent4>
      <a:accent5>
        <a:srgbClr val="57A7BD"/>
      </a:accent5>
      <a:accent6>
        <a:srgbClr val="69B6CC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7A7BD"/>
      </a:accent1>
      <a:accent2>
        <a:srgbClr val="69B6CC"/>
      </a:accent2>
      <a:accent3>
        <a:srgbClr val="57A7BD"/>
      </a:accent3>
      <a:accent4>
        <a:srgbClr val="69B6CC"/>
      </a:accent4>
      <a:accent5>
        <a:srgbClr val="57A7BD"/>
      </a:accent5>
      <a:accent6>
        <a:srgbClr val="69B6CC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2566</TotalTime>
  <Words>426</Words>
  <Application>Microsoft Office PowerPoint</Application>
  <PresentationFormat>On-screen Show (16:9)</PresentationFormat>
  <Paragraphs>50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맑은 고딕</vt:lpstr>
      <vt:lpstr>Arial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Aya Fouda</cp:lastModifiedBy>
  <cp:revision>108</cp:revision>
  <dcterms:created xsi:type="dcterms:W3CDTF">2016-12-05T23:26:54Z</dcterms:created>
  <dcterms:modified xsi:type="dcterms:W3CDTF">2023-12-30T20:12:10Z</dcterms:modified>
</cp:coreProperties>
</file>